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Quattrocento" panose="020B0604020202020204" charset="0"/>
      <p:regular r:id="rId10"/>
    </p:embeddedFon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3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140" y="-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017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308056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Password Generator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91918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simple and efficient password generator built with C++ </a:t>
            </a:r>
            <a:r>
              <a:rPr lang="en-US" sz="185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for improved security.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497228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1744" y="4979908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26687" y="4954429"/>
            <a:ext cx="2260521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F9EEE7"/>
                </a:solidFill>
                <a:latin typeface="Quattrocento Bold" pitchFamily="34" charset="0"/>
                <a:ea typeface="Quattrocento Bold" pitchFamily="34" charset="-122"/>
                <a:cs typeface="Quattrocento Bold" pitchFamily="34" charset="-120"/>
              </a:rPr>
              <a:t>B</a:t>
            </a:r>
            <a:r>
              <a:rPr lang="en-US" sz="2350" b="1" dirty="0" smtClean="0">
                <a:solidFill>
                  <a:srgbClr val="F9EEE7"/>
                </a:solidFill>
                <a:latin typeface="Quattrocento Bold" pitchFamily="34" charset="0"/>
                <a:ea typeface="Quattrocento Bold" pitchFamily="34" charset="-122"/>
                <a:cs typeface="Quattrocento Bold" pitchFamily="34" charset="-120"/>
              </a:rPr>
              <a:t>y </a:t>
            </a:r>
            <a:r>
              <a:rPr lang="en-US" sz="2350" b="1" dirty="0">
                <a:solidFill>
                  <a:srgbClr val="F9EEE7"/>
                </a:solidFill>
                <a:latin typeface="Quattrocento Bold" pitchFamily="34" charset="0"/>
                <a:ea typeface="Quattrocento Bold" pitchFamily="34" charset="-122"/>
                <a:cs typeface="Quattrocento Bold" pitchFamily="34" charset="-120"/>
              </a:rPr>
              <a:t>Qasim Kazmi</a:t>
            </a:r>
            <a:endParaRPr lang="en-US" sz="2350" dirty="0"/>
          </a:p>
        </p:txBody>
      </p:sp>
      <p:sp>
        <p:nvSpPr>
          <p:cNvPr id="8" name="TextBox 7"/>
          <p:cNvSpPr txBox="1"/>
          <p:nvPr/>
        </p:nvSpPr>
        <p:spPr>
          <a:xfrm>
            <a:off x="12897293" y="7687340"/>
            <a:ext cx="1637414" cy="507555"/>
          </a:xfrm>
          <a:prstGeom prst="rect">
            <a:avLst/>
          </a:prstGeom>
          <a:solidFill>
            <a:srgbClr val="123332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Password Essentials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What is </a:t>
            </a: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Password?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password is a sequence of characters used to authenticate a user and protect sensitive data.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Strong Passwords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For optimal security, a password should be at least 8 characters long, and include a mix of uppercase, lowercase, numbers, and special characters.</a:t>
            </a:r>
            <a:endParaRPr lang="en-US" sz="1850" dirty="0"/>
          </a:p>
        </p:txBody>
      </p:sp>
      <p:sp>
        <p:nvSpPr>
          <p:cNvPr id="7" name="TextBox 6"/>
          <p:cNvSpPr txBox="1"/>
          <p:nvPr/>
        </p:nvSpPr>
        <p:spPr>
          <a:xfrm>
            <a:off x="12897293" y="7687340"/>
            <a:ext cx="1637414" cy="507555"/>
          </a:xfrm>
          <a:prstGeom prst="rect">
            <a:avLst/>
          </a:prstGeom>
          <a:solidFill>
            <a:srgbClr val="123332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3044" y="428268"/>
            <a:ext cx="3651052" cy="456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8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Code Unveiled</a:t>
            </a:r>
            <a:endParaRPr lang="en-US" sz="2850" dirty="0"/>
          </a:p>
        </p:txBody>
      </p:sp>
      <p:sp>
        <p:nvSpPr>
          <p:cNvPr id="3" name="Shape 1"/>
          <p:cNvSpPr/>
          <p:nvPr/>
        </p:nvSpPr>
        <p:spPr>
          <a:xfrm>
            <a:off x="543044" y="1117283"/>
            <a:ext cx="13544312" cy="6683931"/>
          </a:xfrm>
          <a:prstGeom prst="roundRect">
            <a:avLst>
              <a:gd name="adj" fmla="val 348"/>
            </a:avLst>
          </a:prstGeom>
          <a:solidFill>
            <a:srgbClr val="441709"/>
          </a:solidFill>
          <a:ln/>
        </p:spPr>
      </p:sp>
      <p:sp>
        <p:nvSpPr>
          <p:cNvPr id="4" name="Shape 2"/>
          <p:cNvSpPr/>
          <p:nvPr/>
        </p:nvSpPr>
        <p:spPr>
          <a:xfrm>
            <a:off x="535305" y="1117283"/>
            <a:ext cx="13559790" cy="6683931"/>
          </a:xfrm>
          <a:prstGeom prst="roundRect">
            <a:avLst>
              <a:gd name="adj" fmla="val 348"/>
            </a:avLst>
          </a:prstGeom>
          <a:solidFill>
            <a:srgbClr val="441709"/>
          </a:solidFill>
          <a:ln/>
        </p:spPr>
      </p:sp>
      <p:sp>
        <p:nvSpPr>
          <p:cNvPr id="5" name="Text 3"/>
          <p:cNvSpPr/>
          <p:nvPr/>
        </p:nvSpPr>
        <p:spPr>
          <a:xfrm>
            <a:off x="690444" y="1233607"/>
            <a:ext cx="12323808" cy="64512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200" dirty="0">
                <a:solidFill>
                  <a:srgbClr val="F9EEE7"/>
                </a:solidFill>
                <a:highlight>
                  <a:srgbClr val="44170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&lt;iostream&gt;
#include &lt;cstdlib&gt;
#include &lt;ctime&gt;
using namespace std;
int main() {
int length;
string characters = "abcdefghijklmnopqrstuvwxyzABCDEFGHIJKLMNOPQRSTUVWXYZ0123456789!@#$%^&amp;\*()\_+-=~";
cout &lt;&lt; "Enter the desired password length: ";
cin &gt;&gt; length;
if (length &lt; 8) {
cout &lt;&lt; "Password length should be at least 8 characters for better security.\\n";
}
else {
srand(time(0));
string password = "";
for (int i = 0; i &lt; length; i++) {
int randomIndex = rand() % characters.length();
password += characters[randomIndex];
}
cout &lt;&lt; "Generated Password: " &lt;&lt; password &lt;&lt; endl;
}
return 0;
}
</a:t>
            </a:r>
            <a:endParaRPr 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12816295" y="7808129"/>
            <a:ext cx="1707779" cy="253008"/>
          </a:xfrm>
          <a:prstGeom prst="rect">
            <a:avLst/>
          </a:prstGeom>
          <a:solidFill>
            <a:srgbClr val="123332"/>
          </a:solidFill>
          <a:ln>
            <a:noFill/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812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4628" y="3637002"/>
            <a:ext cx="5611654" cy="701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Essential Libraries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4628" y="4696063"/>
            <a:ext cx="4161353" cy="2878098"/>
          </a:xfrm>
          <a:prstGeom prst="roundRect">
            <a:avLst>
              <a:gd name="adj" fmla="val 1243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73110" y="4934545"/>
            <a:ext cx="280582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&lt;iostream&gt;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3110" y="5428298"/>
            <a:ext cx="3684389" cy="11444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Handles input and output operations, like displaying text to the user and reading user input.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4464" y="4696063"/>
            <a:ext cx="4161353" cy="2878098"/>
          </a:xfrm>
          <a:prstGeom prst="roundRect">
            <a:avLst>
              <a:gd name="adj" fmla="val 1243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5472946" y="4934545"/>
            <a:ext cx="280582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&lt;cstdlib&gt;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72946" y="5428298"/>
            <a:ext cx="3684389" cy="1525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Provides functions for random number generation </a:t>
            </a:r>
            <a:r>
              <a:rPr lang="en-US" sz="185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[such 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as rand() and </a:t>
            </a:r>
            <a:r>
              <a:rPr lang="en-US" sz="18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srand</a:t>
            </a:r>
            <a:r>
              <a:rPr lang="en-US" sz="185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()], 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which are crucial for creating random passwords.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4299" y="4696063"/>
            <a:ext cx="4161353" cy="2878098"/>
          </a:xfrm>
          <a:prstGeom prst="roundRect">
            <a:avLst>
              <a:gd name="adj" fmla="val 1243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9872782" y="4934545"/>
            <a:ext cx="2805827" cy="350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&lt;ctime&gt;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2782" y="5428298"/>
            <a:ext cx="3684389" cy="19073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Offers time-related functions, including time(0) for seeding the random number generator, ensuring randomness in password generation.</a:t>
            </a:r>
            <a:endParaRPr lang="en-US" sz="1850" dirty="0"/>
          </a:p>
        </p:txBody>
      </p:sp>
      <p:sp>
        <p:nvSpPr>
          <p:cNvPr id="13" name="TextBox 12"/>
          <p:cNvSpPr txBox="1"/>
          <p:nvPr/>
        </p:nvSpPr>
        <p:spPr>
          <a:xfrm>
            <a:off x="12897293" y="7687340"/>
            <a:ext cx="1637414" cy="507555"/>
          </a:xfrm>
          <a:prstGeom prst="rect">
            <a:avLst/>
          </a:prstGeom>
          <a:solidFill>
            <a:srgbClr val="123332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871782"/>
            <a:ext cx="631936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Generating the Password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934772"/>
            <a:ext cx="7468553" cy="3423047"/>
          </a:xfrm>
          <a:prstGeom prst="roundRect">
            <a:avLst>
              <a:gd name="adj" fmla="val 1049"/>
            </a:avLst>
          </a:prstGeom>
          <a:solidFill>
            <a:srgbClr val="441709"/>
          </a:solidFill>
          <a:ln/>
        </p:spPr>
      </p:sp>
      <p:sp>
        <p:nvSpPr>
          <p:cNvPr id="5" name="Shape 2"/>
          <p:cNvSpPr/>
          <p:nvPr/>
        </p:nvSpPr>
        <p:spPr>
          <a:xfrm>
            <a:off x="825818" y="2934772"/>
            <a:ext cx="7492365" cy="3423047"/>
          </a:xfrm>
          <a:prstGeom prst="roundRect">
            <a:avLst>
              <a:gd name="adj" fmla="val 1049"/>
            </a:avLst>
          </a:prstGeom>
          <a:solidFill>
            <a:srgbClr val="441709"/>
          </a:solidFill>
          <a:ln/>
        </p:spPr>
      </p:sp>
      <p:sp>
        <p:nvSpPr>
          <p:cNvPr id="6" name="Text 3"/>
          <p:cNvSpPr/>
          <p:nvPr/>
        </p:nvSpPr>
        <p:spPr>
          <a:xfrm>
            <a:off x="1065133" y="3114199"/>
            <a:ext cx="7013734" cy="3064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highlight>
                  <a:srgbClr val="441709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else {
srand(time(0));
string password = "";
for (int i = 0; i &lt; length; i++) {
int randomIndex = rand() % characters.length();
password += characters[randomIndex];
}
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78994"/>
            <a:ext cx="573083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Dry Run: Step-by-Step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541984"/>
            <a:ext cx="12954952" cy="4208502"/>
          </a:xfrm>
          <a:prstGeom prst="roundRect">
            <a:avLst>
              <a:gd name="adj" fmla="val 85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45344" y="2549604"/>
            <a:ext cx="12942213" cy="14514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85255" y="2700814"/>
            <a:ext cx="16744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Iteration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3246001" y="2700814"/>
            <a:ext cx="167068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Random Value Generated (rand())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5402937" y="2700814"/>
            <a:ext cx="167068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Modulus Calculation (rand() % 77)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559873" y="2700814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Index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9716810" y="2700814"/>
            <a:ext cx="167068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Character at Index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11873746" y="2700814"/>
            <a:ext cx="16744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Password So Far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845344" y="4001095"/>
            <a:ext cx="129422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85255" y="4152305"/>
            <a:ext cx="16744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3246001" y="4152305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24135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5402937" y="4152305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24135 % 77 = 39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7559873" y="4152305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39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9716810" y="4152305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11873746" y="4152305"/>
            <a:ext cx="16744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</a:t>
            </a:r>
            <a:endParaRPr lang="en-US" sz="1850" dirty="0"/>
          </a:p>
        </p:txBody>
      </p:sp>
      <p:sp>
        <p:nvSpPr>
          <p:cNvPr id="18" name="Shape 16"/>
          <p:cNvSpPr/>
          <p:nvPr/>
        </p:nvSpPr>
        <p:spPr>
          <a:xfrm>
            <a:off x="845344" y="4686538"/>
            <a:ext cx="129422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1085255" y="4837748"/>
            <a:ext cx="16744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3246001" y="4837748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7628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5402937" y="4837748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7628 % 77 = 44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7559873" y="4837748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44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9716810" y="4837748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</a:t>
            </a:r>
            <a:endParaRPr lang="en-US" sz="1850" dirty="0"/>
          </a:p>
        </p:txBody>
      </p:sp>
      <p:sp>
        <p:nvSpPr>
          <p:cNvPr id="24" name="Text 22"/>
          <p:cNvSpPr/>
          <p:nvPr/>
        </p:nvSpPr>
        <p:spPr>
          <a:xfrm>
            <a:off x="11873746" y="4837748"/>
            <a:ext cx="16744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</a:t>
            </a:r>
            <a:endParaRPr lang="en-US" sz="1850" dirty="0"/>
          </a:p>
        </p:txBody>
      </p:sp>
      <p:sp>
        <p:nvSpPr>
          <p:cNvPr id="25" name="Shape 23"/>
          <p:cNvSpPr/>
          <p:nvPr/>
        </p:nvSpPr>
        <p:spPr>
          <a:xfrm>
            <a:off x="845344" y="5371981"/>
            <a:ext cx="12942213" cy="68544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085255" y="5523190"/>
            <a:ext cx="16744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1850" dirty="0"/>
          </a:p>
        </p:txBody>
      </p:sp>
      <p:sp>
        <p:nvSpPr>
          <p:cNvPr id="27" name="Text 25"/>
          <p:cNvSpPr/>
          <p:nvPr/>
        </p:nvSpPr>
        <p:spPr>
          <a:xfrm>
            <a:off x="3246001" y="5523190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31984</a:t>
            </a:r>
            <a:endParaRPr lang="en-US" sz="1850" dirty="0"/>
          </a:p>
        </p:txBody>
      </p:sp>
      <p:sp>
        <p:nvSpPr>
          <p:cNvPr id="28" name="Text 26"/>
          <p:cNvSpPr/>
          <p:nvPr/>
        </p:nvSpPr>
        <p:spPr>
          <a:xfrm>
            <a:off x="5402937" y="5523190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31984 % 77 = 18</a:t>
            </a:r>
            <a:endParaRPr lang="en-US" sz="1850" dirty="0"/>
          </a:p>
        </p:txBody>
      </p:sp>
      <p:sp>
        <p:nvSpPr>
          <p:cNvPr id="29" name="Text 27"/>
          <p:cNvSpPr/>
          <p:nvPr/>
        </p:nvSpPr>
        <p:spPr>
          <a:xfrm>
            <a:off x="7559873" y="5523190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18</a:t>
            </a:r>
            <a:endParaRPr lang="en-US" sz="1850" dirty="0"/>
          </a:p>
        </p:txBody>
      </p:sp>
      <p:sp>
        <p:nvSpPr>
          <p:cNvPr id="30" name="Text 28"/>
          <p:cNvSpPr/>
          <p:nvPr/>
        </p:nvSpPr>
        <p:spPr>
          <a:xfrm>
            <a:off x="9716810" y="5523190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</a:t>
            </a:r>
            <a:endParaRPr lang="en-US" sz="1850" dirty="0"/>
          </a:p>
        </p:txBody>
      </p:sp>
      <p:sp>
        <p:nvSpPr>
          <p:cNvPr id="31" name="Text 29"/>
          <p:cNvSpPr/>
          <p:nvPr/>
        </p:nvSpPr>
        <p:spPr>
          <a:xfrm>
            <a:off x="11873746" y="5523190"/>
            <a:ext cx="16744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Nes</a:t>
            </a:r>
            <a:endParaRPr lang="en-US" sz="1850" dirty="0"/>
          </a:p>
        </p:txBody>
      </p:sp>
      <p:sp>
        <p:nvSpPr>
          <p:cNvPr id="32" name="Shape 30"/>
          <p:cNvSpPr/>
          <p:nvPr/>
        </p:nvSpPr>
        <p:spPr>
          <a:xfrm>
            <a:off x="845344" y="6057424"/>
            <a:ext cx="12942213" cy="68544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1085255" y="6208633"/>
            <a:ext cx="16744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1850" dirty="0"/>
          </a:p>
        </p:txBody>
      </p:sp>
      <p:sp>
        <p:nvSpPr>
          <p:cNvPr id="34" name="Text 32"/>
          <p:cNvSpPr/>
          <p:nvPr/>
        </p:nvSpPr>
        <p:spPr>
          <a:xfrm>
            <a:off x="3246001" y="6208633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12345</a:t>
            </a:r>
            <a:endParaRPr lang="en-US" sz="1850" dirty="0"/>
          </a:p>
        </p:txBody>
      </p:sp>
      <p:sp>
        <p:nvSpPr>
          <p:cNvPr id="35" name="Text 33"/>
          <p:cNvSpPr/>
          <p:nvPr/>
        </p:nvSpPr>
        <p:spPr>
          <a:xfrm>
            <a:off x="5402937" y="6208633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12345 % 77 = 33</a:t>
            </a:r>
            <a:endParaRPr lang="en-US" sz="1850" dirty="0"/>
          </a:p>
        </p:txBody>
      </p:sp>
      <p:sp>
        <p:nvSpPr>
          <p:cNvPr id="36" name="Text 34"/>
          <p:cNvSpPr/>
          <p:nvPr/>
        </p:nvSpPr>
        <p:spPr>
          <a:xfrm>
            <a:off x="7559873" y="6208633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33</a:t>
            </a:r>
            <a:endParaRPr lang="en-US" sz="1850" dirty="0"/>
          </a:p>
        </p:txBody>
      </p:sp>
      <p:sp>
        <p:nvSpPr>
          <p:cNvPr id="37" name="Text 35"/>
          <p:cNvSpPr/>
          <p:nvPr/>
        </p:nvSpPr>
        <p:spPr>
          <a:xfrm>
            <a:off x="9716810" y="6208633"/>
            <a:ext cx="167068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</a:t>
            </a:r>
            <a:endParaRPr lang="en-US" sz="1850" dirty="0"/>
          </a:p>
        </p:txBody>
      </p:sp>
      <p:sp>
        <p:nvSpPr>
          <p:cNvPr id="38" name="Text 36"/>
          <p:cNvSpPr/>
          <p:nvPr/>
        </p:nvSpPr>
        <p:spPr>
          <a:xfrm>
            <a:off x="11873746" y="6208633"/>
            <a:ext cx="16744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NesH</a:t>
            </a:r>
            <a:endParaRPr lang="en-US" sz="1850" dirty="0"/>
          </a:p>
        </p:txBody>
      </p:sp>
      <p:sp>
        <p:nvSpPr>
          <p:cNvPr id="39" name="TextBox 38"/>
          <p:cNvSpPr txBox="1"/>
          <p:nvPr/>
        </p:nvSpPr>
        <p:spPr>
          <a:xfrm>
            <a:off x="12897293" y="7687340"/>
            <a:ext cx="1637414" cy="507555"/>
          </a:xfrm>
          <a:prstGeom prst="rect">
            <a:avLst/>
          </a:prstGeom>
          <a:solidFill>
            <a:srgbClr val="123332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0870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Thank You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071699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Thank you for your attention. 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</a:t>
            </a:r>
            <a:r>
              <a:rPr lang="en-US" sz="185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hope this presentation has provided </a:t>
            </a:r>
            <a:r>
              <a:rPr lang="en-US" sz="1850" dirty="0" smtClean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</a:t>
            </a: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clear understanding of password generation using C++.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252</Words>
  <Application>Microsoft Office PowerPoint</Application>
  <PresentationFormat>Custom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Quattrocento</vt:lpstr>
      <vt:lpstr>Consolas</vt:lpstr>
      <vt:lpstr>Arial</vt:lpstr>
      <vt:lpstr>Quattrocento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PMLS</cp:lastModifiedBy>
  <cp:revision>9</cp:revision>
  <dcterms:created xsi:type="dcterms:W3CDTF">2025-01-29T17:46:25Z</dcterms:created>
  <dcterms:modified xsi:type="dcterms:W3CDTF">2025-01-29T18:12:00Z</dcterms:modified>
</cp:coreProperties>
</file>